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5537200" cy="2667000"/>
  <p:notesSz cx="5537200" cy="2667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35" d="100"/>
          <a:sy n="335" d="100"/>
        </p:scale>
        <p:origin x="-78" y="-1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5813" y="826770"/>
            <a:ext cx="4712557" cy="5600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31627" y="1493520"/>
            <a:ext cx="3880929" cy="6667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7209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55255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0899" y="345822"/>
            <a:ext cx="4842385" cy="1193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209" y="613410"/>
            <a:ext cx="4989766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sp>
        <p:nvSpPr>
          <p:cNvPr id="8" name="bk object 16"/>
          <p:cNvSpPr/>
          <p:nvPr userDrawn="1"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bk object 17"/>
          <p:cNvSpPr/>
          <p:nvPr userDrawn="1"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bk object 18"/>
          <p:cNvSpPr/>
          <p:nvPr userDrawn="1"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bk object 19"/>
          <p:cNvSpPr/>
          <p:nvPr userDrawn="1"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bk object 20"/>
          <p:cNvSpPr/>
          <p:nvPr userDrawn="1"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bk object 21"/>
          <p:cNvSpPr/>
          <p:nvPr userDrawn="1"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bk object 22"/>
          <p:cNvSpPr/>
          <p:nvPr userDrawn="1"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bk object 23"/>
          <p:cNvSpPr/>
          <p:nvPr userDrawn="1"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24"/>
          <p:cNvSpPr/>
          <p:nvPr userDrawn="1"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12003" y="1908010"/>
            <a:ext cx="179997" cy="503999"/>
          </a:xfrm>
          <a:custGeom>
            <a:avLst/>
            <a:gdLst/>
            <a:ahLst/>
            <a:cxnLst/>
            <a:rect l="l" t="t" r="r" b="b"/>
            <a:pathLst>
              <a:path w="179997" h="503999">
                <a:moveTo>
                  <a:pt x="0" y="503999"/>
                </a:moveTo>
                <a:lnTo>
                  <a:pt x="179997" y="503999"/>
                </a:lnTo>
                <a:lnTo>
                  <a:pt x="179997" y="0"/>
                </a:lnTo>
                <a:lnTo>
                  <a:pt x="0" y="0"/>
                </a:lnTo>
                <a:lnTo>
                  <a:pt x="0" y="5039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112003" y="1907999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38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800000" y="2"/>
            <a:ext cx="0" cy="2664000"/>
          </a:xfrm>
          <a:custGeom>
            <a:avLst/>
            <a:gdLst/>
            <a:ahLst/>
            <a:cxnLst/>
            <a:rect l="l" t="t" r="r" b="b"/>
            <a:pathLst>
              <a:path h="2664000">
                <a:moveTo>
                  <a:pt x="0" y="0"/>
                </a:moveTo>
                <a:lnTo>
                  <a:pt x="0" y="2664000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600000" y="2"/>
            <a:ext cx="0" cy="2664000"/>
          </a:xfrm>
          <a:custGeom>
            <a:avLst/>
            <a:gdLst/>
            <a:ahLst/>
            <a:cxnLst/>
            <a:rect l="l" t="t" r="r" b="b"/>
            <a:pathLst>
              <a:path h="2664000">
                <a:moveTo>
                  <a:pt x="0" y="0"/>
                </a:moveTo>
                <a:lnTo>
                  <a:pt x="0" y="2664000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/>
          <p:nvPr/>
        </p:nvSpPr>
        <p:spPr>
          <a:xfrm>
            <a:off x="1943999" y="2"/>
            <a:ext cx="0" cy="2664000"/>
          </a:xfrm>
          <a:custGeom>
            <a:avLst/>
            <a:gdLst/>
            <a:ahLst/>
            <a:cxnLst/>
            <a:rect l="l" t="t" r="r" b="b"/>
            <a:pathLst>
              <a:path h="2664000">
                <a:moveTo>
                  <a:pt x="0" y="0"/>
                </a:moveTo>
                <a:lnTo>
                  <a:pt x="0" y="2664000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743999" y="2"/>
            <a:ext cx="0" cy="2664000"/>
          </a:xfrm>
          <a:custGeom>
            <a:avLst/>
            <a:gdLst/>
            <a:ahLst/>
            <a:cxnLst/>
            <a:rect l="l" t="t" r="r" b="b"/>
            <a:pathLst>
              <a:path h="2664000">
                <a:moveTo>
                  <a:pt x="0" y="0"/>
                </a:moveTo>
                <a:lnTo>
                  <a:pt x="0" y="2664000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Eintrittskarten_70x150_2-fach-Perforation, 1-fach-Nummerierung_PDF-Vorlage.indd</dc:title>
  <cp:lastModifiedBy>Katrin Stockinger</cp:lastModifiedBy>
  <cp:revision>2</cp:revision>
  <dcterms:created xsi:type="dcterms:W3CDTF">2016-12-19T12:35:12Z</dcterms:created>
  <dcterms:modified xsi:type="dcterms:W3CDTF">2016-12-19T12:26:03Z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2016-12-16T00:00:00Z</vt:filetime>
  </property>
  <property fmtid="{D5CDD505-2E9C-101B-9397-08002B2CF9AE}" pid="3" name="LastSaved">
    <vt:filetime>2016-12-19T00:00:00Z</vt:filetime>
  </property>
</Properties>
</file>